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88" r:id="rId13"/>
    <p:sldId id="266" r:id="rId14"/>
    <p:sldId id="281" r:id="rId15"/>
    <p:sldId id="283" r:id="rId16"/>
    <p:sldId id="284" r:id="rId17"/>
    <p:sldId id="285" r:id="rId18"/>
    <p:sldId id="268" r:id="rId19"/>
    <p:sldId id="287" r:id="rId20"/>
    <p:sldId id="289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0" r:id="rId34"/>
    <p:sldId id="291" r:id="rId35"/>
    <p:sldId id="286" r:id="rId36"/>
    <p:sldId id="282" r:id="rId37"/>
    <p:sldId id="292" r:id="rId3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2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73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80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48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14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8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7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13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8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53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35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0D6E-A10D-4A25-AEA1-9CE4C5E56AC6}" type="datetimeFigureOut">
              <a:rPr lang="nb-NO" smtClean="0"/>
              <a:t>21.01.2013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97E56-BC89-40D9-8D5E-CAE71BCA1F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61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&#248;vemodus.n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&#248;vemodus.n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&#248;vemodus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e-rKOj_d4W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Prøvemodus</a:t>
            </a:r>
            <a:br>
              <a:rPr lang="nb-NO" dirty="0" smtClean="0"/>
            </a:br>
            <a:r>
              <a:rPr lang="nb-NO" dirty="0" err="1" smtClean="0"/>
              <a:t>Undervisningsmodus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Av Ragnvald Holst-Larsen, </a:t>
            </a:r>
            <a:br>
              <a:rPr lang="nb-NO" dirty="0" smtClean="0"/>
            </a:br>
            <a:r>
              <a:rPr lang="nb-NO" dirty="0" smtClean="0"/>
              <a:t>Lærer SOS og ST, Eidsvoll VGS</a:t>
            </a:r>
          </a:p>
          <a:p>
            <a:r>
              <a:rPr lang="nb-NO" dirty="0" smtClean="0"/>
              <a:t>Presentasjonen finnes </a:t>
            </a:r>
            <a:r>
              <a:rPr lang="nb-NO" smtClean="0"/>
              <a:t>på </a:t>
            </a:r>
            <a:r>
              <a:rPr lang="nb-NO" smtClean="0">
                <a:hlinkClick r:id="rId2"/>
              </a:rPr>
              <a:t>www.prøvemodus.no</a:t>
            </a:r>
            <a:r>
              <a:rPr lang="nb-NO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85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gjør vi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4800" dirty="0" smtClean="0"/>
              <a:t>Mange lærere starter timen med å be elevene lukke </a:t>
            </a:r>
            <a:r>
              <a:rPr lang="nb-NO" sz="4800" dirty="0" err="1" smtClean="0"/>
              <a:t>PC’n</a:t>
            </a:r>
            <a:r>
              <a:rPr lang="nb-NO" sz="4800" dirty="0" smtClean="0"/>
              <a:t/>
            </a:r>
            <a:br>
              <a:rPr lang="nb-NO" sz="4800" dirty="0" smtClean="0"/>
            </a:br>
            <a:endParaRPr lang="nb-NO" sz="4800" dirty="0" smtClean="0"/>
          </a:p>
          <a:p>
            <a:r>
              <a:rPr lang="nb-NO" sz="4800" dirty="0" smtClean="0"/>
              <a:t>Mange lærere åpner aldri </a:t>
            </a:r>
            <a:r>
              <a:rPr lang="nb-NO" sz="4800" dirty="0" err="1" smtClean="0"/>
              <a:t>pc’n</a:t>
            </a:r>
            <a:r>
              <a:rPr lang="nb-NO" sz="4800" dirty="0" smtClean="0"/>
              <a:t> igjen. </a:t>
            </a:r>
            <a:br>
              <a:rPr lang="nb-NO" sz="4800" dirty="0" smtClean="0"/>
            </a:br>
            <a:r>
              <a:rPr lang="nb-NO" sz="4400" dirty="0" smtClean="0"/>
              <a:t>« Nå skal dere notere på papir»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2768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Sitater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45 % av elevene sier at datamaskin forstyrrer meg på skolen. 48 % av lærerne sier det fører til ura</a:t>
            </a:r>
          </a:p>
          <a:p>
            <a:r>
              <a:rPr lang="nb-NO" dirty="0" smtClean="0"/>
              <a:t>Store muligheter for distraksjon</a:t>
            </a:r>
          </a:p>
          <a:p>
            <a:r>
              <a:rPr lang="nb-NO" dirty="0" smtClean="0"/>
              <a:t>Misser ting fordi jeg sitter på </a:t>
            </a:r>
            <a:r>
              <a:rPr lang="nb-NO" dirty="0" err="1" smtClean="0"/>
              <a:t>Facebook</a:t>
            </a:r>
            <a:r>
              <a:rPr lang="nb-NO" dirty="0" smtClean="0"/>
              <a:t>. Hadde ikke hatt noe imot om vi ikke fikk lov til å ha nett på skolen</a:t>
            </a:r>
          </a:p>
          <a:p>
            <a:r>
              <a:rPr lang="nb-NO" dirty="0" smtClean="0"/>
              <a:t>Forplikter ( for elever)  å svare på </a:t>
            </a:r>
            <a:r>
              <a:rPr lang="nb-NO" dirty="0" err="1" smtClean="0"/>
              <a:t>Facebook</a:t>
            </a:r>
            <a:endParaRPr lang="nb-NO" dirty="0" smtClean="0"/>
          </a:p>
          <a:p>
            <a:pPr marL="0" indent="0" algn="r">
              <a:buNone/>
            </a:pPr>
            <a:r>
              <a:rPr lang="nb-NO" dirty="0" smtClean="0"/>
              <a:t>Jørund Høie Skaug,</a:t>
            </a:r>
          </a:p>
          <a:p>
            <a:r>
              <a:rPr lang="nb-NO" dirty="0" smtClean="0"/>
              <a:t>40 % av elevene bruker </a:t>
            </a:r>
            <a:r>
              <a:rPr lang="nb-NO" dirty="0" err="1" smtClean="0"/>
              <a:t>utenomfaglige</a:t>
            </a:r>
            <a:r>
              <a:rPr lang="nb-NO" dirty="0" smtClean="0"/>
              <a:t> aktiviteter</a:t>
            </a:r>
          </a:p>
          <a:p>
            <a:r>
              <a:rPr lang="nb-NO" dirty="0" smtClean="0"/>
              <a:t>63 % mener at den går utover andres læring</a:t>
            </a:r>
          </a:p>
          <a:p>
            <a:pPr marL="0" indent="0" algn="r">
              <a:buNone/>
            </a:pPr>
            <a:r>
              <a:rPr lang="nb-NO" dirty="0" smtClean="0"/>
              <a:t>Klasseleing og IKT i </a:t>
            </a:r>
            <a:r>
              <a:rPr lang="nb-NO" dirty="0" err="1" smtClean="0"/>
              <a:t>vidaregåande</a:t>
            </a:r>
            <a:r>
              <a:rPr lang="nb-NO" dirty="0" smtClean="0"/>
              <a:t> opplæring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6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Mer sitat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Pc skal bli lik notatblokk hvor man sitter å skriver med penn for å notere</a:t>
            </a:r>
          </a:p>
          <a:p>
            <a:pPr marL="0" indent="0" algn="r">
              <a:buNone/>
            </a:pPr>
            <a:r>
              <a:rPr lang="nb-NO" dirty="0" smtClean="0"/>
              <a:t>Ingunn Ø </a:t>
            </a:r>
            <a:r>
              <a:rPr lang="nb-NO" dirty="0" err="1" smtClean="0"/>
              <a:t>Nordvoll</a:t>
            </a:r>
            <a:r>
              <a:rPr lang="nb-NO" dirty="0" smtClean="0"/>
              <a:t>, Lillestrøm 19.1.2013</a:t>
            </a:r>
          </a:p>
          <a:p>
            <a:pPr marL="0" indent="0" algn="r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Glimrende utgangspunkt for meg: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Prøvemodus / </a:t>
            </a:r>
            <a:r>
              <a:rPr lang="nb-NO" dirty="0" err="1" smtClean="0"/>
              <a:t>Undervisnigsmodus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8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Prøvemodus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Systemet ble satt i gang for mange år siden. Jeg og svært mange andre brukte det ALDRI, men fylket bestemte at det skulle fortsette å være en del av vår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 pakke</a:t>
            </a:r>
          </a:p>
          <a:p>
            <a:r>
              <a:rPr lang="nb-NO" dirty="0" smtClean="0"/>
              <a:t>Høsten 2011 begynner jeg ( ENDELIG) å prøve ut Prøvemodus og får i januar 2012 en IDE:</a:t>
            </a:r>
            <a:br>
              <a:rPr lang="nb-NO" dirty="0" smtClean="0"/>
            </a:br>
            <a:r>
              <a:rPr lang="nb-NO" dirty="0" smtClean="0"/>
              <a:t>Dette må kunne bruke i undervisning – IKKE som PRØVE, men som undervisning.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75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UNDERVISNINGSMODUS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Vanskelig ?</a:t>
            </a:r>
          </a:p>
          <a:p>
            <a:r>
              <a:rPr lang="nb-NO" dirty="0" smtClean="0"/>
              <a:t>Tar 2 min å forberede</a:t>
            </a:r>
          </a:p>
          <a:p>
            <a:r>
              <a:rPr lang="nb-NO" dirty="0" smtClean="0"/>
              <a:t>Første gangen må man få alle elevene til å laste ned tillegget</a:t>
            </a:r>
          </a:p>
          <a:p>
            <a:r>
              <a:rPr lang="nb-NO" dirty="0" smtClean="0"/>
              <a:t>Videoer og forklaring ligger på</a:t>
            </a:r>
            <a:br>
              <a:rPr lang="nb-NO" dirty="0" smtClean="0"/>
            </a:br>
            <a:r>
              <a:rPr lang="nb-NO" dirty="0" smtClean="0">
                <a:hlinkClick r:id="rId2"/>
              </a:rPr>
              <a:t>www.prøvemodus.no</a:t>
            </a:r>
            <a:r>
              <a:rPr lang="nb-NO" dirty="0" smtClean="0"/>
              <a:t> ( med ø)</a:t>
            </a:r>
          </a:p>
          <a:p>
            <a:r>
              <a:rPr lang="nb-NO" dirty="0" smtClean="0"/>
              <a:t>ENORME GEVINSTER!</a:t>
            </a:r>
          </a:p>
          <a:p>
            <a:r>
              <a:rPr lang="nb-NO" dirty="0" smtClean="0"/>
              <a:t>NB: Dette er EN av mange aktiviteter !!!!!!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38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 HVORFOR notere?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Det å notere er VIKTIG for å lære</a:t>
            </a:r>
            <a:br>
              <a:rPr lang="nb-NO" dirty="0" smtClean="0"/>
            </a:br>
            <a:r>
              <a:rPr lang="nb-NO" dirty="0" smtClean="0"/>
              <a:t>( se forskning om skriving og læring…)</a:t>
            </a:r>
          </a:p>
          <a:p>
            <a:r>
              <a:rPr lang="nb-NO" dirty="0" smtClean="0"/>
              <a:t>DU har sannsynligvis notert i mange år</a:t>
            </a:r>
          </a:p>
          <a:p>
            <a:r>
              <a:rPr lang="nb-NO" dirty="0" smtClean="0"/>
              <a:t>DU noterer fra dette seminaret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HVORFOR ??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Man lærer på mange måter- det å notere fører til at hjernen bruker litt mer tid på noe…..</a:t>
            </a:r>
            <a:br>
              <a:rPr lang="nb-NO" dirty="0" smtClean="0"/>
            </a:br>
            <a:r>
              <a:rPr lang="nb-NO" dirty="0" smtClean="0"/>
              <a:t>Det å få ting ned på papir har alltid betydd mye</a:t>
            </a:r>
            <a:br>
              <a:rPr lang="nb-NO" dirty="0" smtClean="0"/>
            </a:br>
            <a:r>
              <a:rPr lang="nb-NO" dirty="0" smtClean="0"/>
              <a:t>….også er det jo sånn vi alltid har gjort i alle år…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71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MEN HVORFOR KONTROLL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PC med internett er det STERKESTE mediet som finnes</a:t>
            </a:r>
          </a:p>
          <a:p>
            <a:r>
              <a:rPr lang="nb-NO" dirty="0" smtClean="0"/>
              <a:t>DET KAN IKKE </a:t>
            </a:r>
            <a:r>
              <a:rPr lang="nb-NO" dirty="0" err="1" smtClean="0"/>
              <a:t>sammenlinges</a:t>
            </a:r>
            <a:r>
              <a:rPr lang="nb-NO" dirty="0" smtClean="0"/>
              <a:t> med lapper man skrev i gamle dager</a:t>
            </a:r>
          </a:p>
          <a:p>
            <a:r>
              <a:rPr lang="nb-NO" dirty="0" smtClean="0"/>
              <a:t>KAN IKKE sammenlignes med </a:t>
            </a:r>
            <a:r>
              <a:rPr lang="nb-NO" dirty="0" err="1" smtClean="0"/>
              <a:t>dagdrømming</a:t>
            </a:r>
            <a:endParaRPr lang="nb-NO" dirty="0" smtClean="0"/>
          </a:p>
          <a:p>
            <a:r>
              <a:rPr lang="nb-NO" dirty="0" smtClean="0"/>
              <a:t>Boksen inneholder ALT som ungdom er opptatt av – sosialt, teknologisk,  underholdning, hobbyer, kjærlighet m.m.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09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ER TAPERNE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 SVAKE ELEVENE !!</a:t>
            </a:r>
          </a:p>
          <a:p>
            <a:r>
              <a:rPr lang="nb-NO" dirty="0" smtClean="0"/>
              <a:t>De sterke klarer seg Alltid</a:t>
            </a:r>
          </a:p>
          <a:p>
            <a:r>
              <a:rPr lang="nb-NO" dirty="0" smtClean="0"/>
              <a:t>De svake elevene mister undervisning, de mister struktur, de mister mulighet til å lære seg noe på skolen ( gjør ofte ikke noe hjemme)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48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Begrunnelse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Hvis dere vil lære noe engelsk i dag så må dere bare ikke se på teksten på filmen. Ansvar for egen læring</a:t>
            </a:r>
          </a:p>
          <a:p>
            <a:pPr marL="0" indent="0" algn="r">
              <a:buNone/>
            </a:pPr>
            <a:r>
              <a:rPr lang="nb-NO" dirty="0" smtClean="0"/>
              <a:t>Wenche, Kongsvik skole</a:t>
            </a:r>
          </a:p>
          <a:p>
            <a:pPr marL="0" indent="0" algn="r">
              <a:buNone/>
            </a:pPr>
            <a:endParaRPr lang="nb-NO" dirty="0"/>
          </a:p>
          <a:p>
            <a:r>
              <a:rPr lang="nb-NO" dirty="0" smtClean="0"/>
              <a:t>VI som profesjonelle lærere kan IKKE bare se bort fra et stort problem i klasserommet:</a:t>
            </a:r>
            <a:br>
              <a:rPr lang="nb-NO" dirty="0" smtClean="0"/>
            </a:br>
            <a:r>
              <a:rPr lang="nb-NO" dirty="0" smtClean="0"/>
              <a:t>Elever følger ikke med når </a:t>
            </a:r>
            <a:r>
              <a:rPr lang="nb-NO" dirty="0" err="1" smtClean="0"/>
              <a:t>PC’n</a:t>
            </a:r>
            <a:r>
              <a:rPr lang="nb-NO" dirty="0" smtClean="0"/>
              <a:t> er oppe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82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OPPSKRIFT – på 2 min 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Jeg har holdt flere spisefri kurs</a:t>
            </a:r>
          </a:p>
          <a:p>
            <a:r>
              <a:rPr lang="nb-NO" dirty="0" smtClean="0"/>
              <a:t>Video på </a:t>
            </a:r>
            <a:r>
              <a:rPr lang="nb-NO" dirty="0" smtClean="0">
                <a:hlinkClick r:id="rId2"/>
              </a:rPr>
              <a:t>www.prøvemodus.no</a:t>
            </a:r>
            <a:r>
              <a:rPr lang="nb-NO" dirty="0" smtClean="0"/>
              <a:t> </a:t>
            </a:r>
          </a:p>
          <a:p>
            <a:endParaRPr lang="nb-NO" dirty="0"/>
          </a:p>
          <a:p>
            <a:r>
              <a:rPr lang="nb-NO" dirty="0" smtClean="0"/>
              <a:t>ENKELT , ENKELT, ENKELT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49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Master i yrkespedagogikk 2010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Elever trenger varierte arbeidsmetoder</a:t>
            </a:r>
          </a:p>
          <a:p>
            <a:r>
              <a:rPr lang="nb-NO" dirty="0" smtClean="0"/>
              <a:t>Lærer bruker ulike undervisningsopplegg</a:t>
            </a:r>
          </a:p>
          <a:p>
            <a:r>
              <a:rPr lang="nb-NO" dirty="0" smtClean="0"/>
              <a:t>Bruke de digitale muligheter som finnes  </a:t>
            </a:r>
            <a:br>
              <a:rPr lang="nb-NO" dirty="0" smtClean="0"/>
            </a:br>
            <a:r>
              <a:rPr lang="nb-NO" dirty="0" smtClean="0"/>
              <a:t>= MER bruk av mobil til å ta bilder og film</a:t>
            </a:r>
          </a:p>
          <a:p>
            <a:r>
              <a:rPr lang="nb-NO" dirty="0" smtClean="0"/>
              <a:t>Bruke «boksen» de har fått utlevert</a:t>
            </a:r>
          </a:p>
          <a:p>
            <a:r>
              <a:rPr lang="nb-NO" dirty="0" smtClean="0"/>
              <a:t>Kreative prosesser og bruk av muligheter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83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Finn frem et fag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1748120" cy="660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Legg til Test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1" r="28584"/>
          <a:stretch/>
        </p:blipFill>
        <p:spPr bwMode="auto">
          <a:xfrm>
            <a:off x="539552" y="2564904"/>
            <a:ext cx="80811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7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Skriv inn tittel på timen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t="14536" r="55494" b="46474"/>
          <a:stretch/>
        </p:blipFill>
        <p:spPr bwMode="auto">
          <a:xfrm>
            <a:off x="1331640" y="2348880"/>
            <a:ext cx="580112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Trykk på alternativer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Kryss av for Prøvemodus og LAGRE</a:t>
            </a:r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27408" r="55334" b="64000"/>
          <a:stretch/>
        </p:blipFill>
        <p:spPr bwMode="auto">
          <a:xfrm>
            <a:off x="827584" y="2349500"/>
            <a:ext cx="36957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72963" r="59084" b="5111"/>
          <a:stretch/>
        </p:blipFill>
        <p:spPr bwMode="auto">
          <a:xfrm>
            <a:off x="991072" y="4005064"/>
            <a:ext cx="2971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4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Legg til 1 spørsmål:</a:t>
            </a:r>
            <a:br>
              <a:rPr lang="nb-NO" dirty="0" smtClean="0"/>
            </a:br>
            <a:r>
              <a:rPr lang="nb-NO" dirty="0" smtClean="0"/>
              <a:t>Trykk på Legge til spørsmål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t="20741" r="47416" b="52000"/>
          <a:stretch/>
        </p:blipFill>
        <p:spPr bwMode="auto">
          <a:xfrm>
            <a:off x="895152" y="3140968"/>
            <a:ext cx="49911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 ÅPENT spørsmål</a:t>
            </a:r>
          </a:p>
          <a:p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t="33926" r="49583" b="29629"/>
          <a:stretch/>
        </p:blipFill>
        <p:spPr bwMode="auto">
          <a:xfrm>
            <a:off x="755576" y="2276872"/>
            <a:ext cx="4305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4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6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Be elevene notere fra timen</a:t>
            </a:r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6" t="22370" r="49750" b="51852"/>
          <a:stretch/>
        </p:blipFill>
        <p:spPr bwMode="auto">
          <a:xfrm>
            <a:off x="13072" y="2348880"/>
            <a:ext cx="8549198" cy="42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Du er nå klar - AKTIVER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Trykk aktiver – og sett i gang timen</a:t>
            </a:r>
          </a:p>
          <a:p>
            <a:r>
              <a:rPr lang="nb-NO" dirty="0"/>
              <a:t> </a:t>
            </a:r>
            <a:r>
              <a:rPr lang="nb-NO" dirty="0" smtClean="0"/>
              <a:t>Hele prosessen tar </a:t>
            </a:r>
            <a:r>
              <a:rPr lang="nb-NO" dirty="0" err="1" smtClean="0"/>
              <a:t>ca</a:t>
            </a:r>
            <a:r>
              <a:rPr lang="nb-NO" dirty="0" smtClean="0"/>
              <a:t> 2 min når du kan det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1630" r="38333" b="35259"/>
          <a:stretch/>
        </p:blipFill>
        <p:spPr bwMode="auto">
          <a:xfrm>
            <a:off x="1187624" y="2708920"/>
            <a:ext cx="61722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6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RESULTAT: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819472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Alle følger med og noterer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Ikke mulig å gå på </a:t>
            </a:r>
            <a:r>
              <a:rPr lang="nb-NO" dirty="0" err="1" smtClean="0"/>
              <a:t>Facebook</a:t>
            </a:r>
            <a:r>
              <a:rPr lang="nb-NO" dirty="0" smtClean="0"/>
              <a:t>, mail eller annet</a:t>
            </a:r>
          </a:p>
          <a:p>
            <a:r>
              <a:rPr lang="nb-NO" dirty="0" smtClean="0"/>
              <a:t>Ikke mulig å sette i gang spill</a:t>
            </a:r>
          </a:p>
          <a:p>
            <a:r>
              <a:rPr lang="nb-NO" dirty="0" smtClean="0"/>
              <a:t>Ikke mulig å gjøre noe annet enn å notere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ER DETTE ALT ???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NEIIIIIIII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6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Muligheter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Lage filmer – elevene redigerer</a:t>
            </a:r>
          </a:p>
          <a:p>
            <a:r>
              <a:rPr lang="nb-NO" dirty="0" smtClean="0"/>
              <a:t>Bruke spill m.m. fra NDLA og andre</a:t>
            </a:r>
            <a:br>
              <a:rPr lang="nb-NO" dirty="0" smtClean="0"/>
            </a:br>
            <a:r>
              <a:rPr lang="nb-NO" dirty="0" smtClean="0"/>
              <a:t>- Trykk trafikk sitt holdnings spill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err="1" smtClean="0"/>
              <a:t>multichoice</a:t>
            </a:r>
            <a:r>
              <a:rPr lang="nb-NO" dirty="0" smtClean="0"/>
              <a:t> oppgaver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- multimedia oppgaver</a:t>
            </a:r>
          </a:p>
          <a:p>
            <a:r>
              <a:rPr lang="nb-NO" dirty="0" smtClean="0"/>
              <a:t>Bruke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 til at elevene selv lager oppgaver, tester og opplegg – etterpå så samler lærer alle testene og lager EN prøve</a:t>
            </a:r>
          </a:p>
          <a:p>
            <a:r>
              <a:rPr lang="nb-NO" dirty="0" smtClean="0"/>
              <a:t>Bruke </a:t>
            </a:r>
            <a:r>
              <a:rPr lang="nb-NO" dirty="0" err="1" smtClean="0"/>
              <a:t>Facebook</a:t>
            </a:r>
            <a:r>
              <a:rPr lang="nb-NO" dirty="0" smtClean="0"/>
              <a:t> til kommunikasjon med kunden – side , skaffe Likes, ANNONSER !!</a:t>
            </a:r>
          </a:p>
        </p:txBody>
      </p:sp>
    </p:spTree>
    <p:extLst>
      <p:ext uri="{BB962C8B-B14F-4D97-AF65-F5344CB8AC3E}">
        <p14:creationId xmlns:p14="http://schemas.microsoft.com/office/powerpoint/2010/main" val="13679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Du kan også legge inn linker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Tenk at elevene skal lese ulike nettsteder  for å lære mer om ansettelser</a:t>
            </a:r>
            <a:br>
              <a:rPr lang="nb-NO" dirty="0" smtClean="0"/>
            </a:br>
            <a:endParaRPr lang="nb-NO" dirty="0" smtClean="0"/>
          </a:p>
          <a:p>
            <a:endParaRPr lang="nb-N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0741" r="35417" b="47556"/>
          <a:stretch/>
        </p:blipFill>
        <p:spPr bwMode="auto">
          <a:xfrm>
            <a:off x="827584" y="2924944"/>
            <a:ext cx="6616700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elevene ser KUN de sidene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Elevene kan ha flere</a:t>
            </a:r>
            <a:br>
              <a:rPr lang="nb-NO" dirty="0" smtClean="0"/>
            </a:br>
            <a:r>
              <a:rPr lang="nb-NO" dirty="0" smtClean="0"/>
              <a:t>sider som de  skal </a:t>
            </a:r>
            <a:br>
              <a:rPr lang="nb-NO" dirty="0" smtClean="0"/>
            </a:br>
            <a:r>
              <a:rPr lang="nb-NO" dirty="0" smtClean="0"/>
              <a:t>se på</a:t>
            </a:r>
          </a:p>
          <a:p>
            <a:r>
              <a:rPr lang="nb-NO" dirty="0" smtClean="0"/>
              <a:t>IKKE MULIGHET</a:t>
            </a:r>
            <a:br>
              <a:rPr lang="nb-NO" dirty="0" smtClean="0"/>
            </a:br>
            <a:r>
              <a:rPr lang="nb-NO" dirty="0" smtClean="0"/>
              <a:t>til å se på annet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17926" r="39250"/>
          <a:stretch/>
        </p:blipFill>
        <p:spPr bwMode="auto">
          <a:xfrm>
            <a:off x="4211960" y="1484784"/>
            <a:ext cx="4834248" cy="50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EKSTRA BONUS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Notatene til elevene </a:t>
            </a:r>
            <a:br>
              <a:rPr lang="nb-NO" dirty="0" smtClean="0"/>
            </a:br>
            <a:r>
              <a:rPr lang="nb-NO" dirty="0" smtClean="0"/>
              <a:t>blir på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endParaRPr lang="nb-NO" dirty="0"/>
          </a:p>
          <a:p>
            <a:r>
              <a:rPr lang="nb-NO" dirty="0" smtClean="0"/>
              <a:t>Fullt tilgjengelig </a:t>
            </a:r>
            <a:br>
              <a:rPr lang="nb-NO" dirty="0" smtClean="0"/>
            </a:br>
            <a:r>
              <a:rPr lang="nb-NO" dirty="0" smtClean="0"/>
              <a:t>etter på</a:t>
            </a:r>
          </a:p>
          <a:p>
            <a:r>
              <a:rPr lang="nb-NO" dirty="0" smtClean="0"/>
              <a:t>Lett når elevene</a:t>
            </a:r>
            <a:br>
              <a:rPr lang="nb-NO" dirty="0" smtClean="0"/>
            </a:br>
            <a:r>
              <a:rPr lang="nb-NO" dirty="0" smtClean="0"/>
              <a:t>skal ha prøve</a:t>
            </a:r>
            <a:endParaRPr lang="nb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1" t="56741" r="79333" b="14963"/>
          <a:stretch/>
        </p:blipFill>
        <p:spPr bwMode="auto">
          <a:xfrm>
            <a:off x="683568" y="2420888"/>
            <a:ext cx="818101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 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Jo – du kan legge inn linker til </a:t>
            </a:r>
            <a:br>
              <a:rPr lang="nb-NO" dirty="0" smtClean="0"/>
            </a:br>
            <a:r>
              <a:rPr lang="nb-NO" dirty="0" smtClean="0"/>
              <a:t>- </a:t>
            </a:r>
            <a:r>
              <a:rPr lang="nb-NO" dirty="0" err="1" smtClean="0"/>
              <a:t>youtube</a:t>
            </a:r>
            <a:r>
              <a:rPr lang="nb-NO" dirty="0" smtClean="0"/>
              <a:t> filmer  </a:t>
            </a:r>
            <a:br>
              <a:rPr lang="nb-NO" dirty="0" smtClean="0"/>
            </a:br>
            <a:r>
              <a:rPr lang="nb-NO" dirty="0" smtClean="0"/>
              <a:t>- powerpointer </a:t>
            </a:r>
            <a:br>
              <a:rPr lang="nb-NO" dirty="0" smtClean="0"/>
            </a:br>
            <a:r>
              <a:rPr lang="nb-NO" dirty="0" smtClean="0"/>
              <a:t>– tyskkurs med lyd</a:t>
            </a:r>
            <a:br>
              <a:rPr lang="nb-NO" dirty="0" smtClean="0"/>
            </a:br>
            <a:r>
              <a:rPr lang="nb-NO" dirty="0" smtClean="0"/>
              <a:t> - masse andre ressurser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Bare prøv , men prøv det enkelt første gang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Viktig å forklare for elevene HVORFOR du gjør dette</a:t>
            </a:r>
          </a:p>
          <a:p>
            <a:r>
              <a:rPr lang="nb-NO" dirty="0" smtClean="0"/>
              <a:t>Ikke for å få kontroll , men for at du ønsker at elevene skal få MER ut av timene – og for at de ikke skal bli forstyrret</a:t>
            </a:r>
          </a:p>
          <a:p>
            <a:r>
              <a:rPr lang="nb-NO" dirty="0" smtClean="0"/>
              <a:t>Henvis til undersøkelser og klipp fra aviser m.m.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44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Ja – jeg er på </a:t>
            </a:r>
            <a:r>
              <a:rPr lang="nb-NO" dirty="0" err="1" smtClean="0"/>
              <a:t>Facebook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Ja  jeg har egen side for min klasse på </a:t>
            </a:r>
            <a:r>
              <a:rPr lang="nb-NO" dirty="0" err="1" smtClean="0"/>
              <a:t>facebook</a:t>
            </a:r>
            <a:r>
              <a:rPr lang="nb-NO" dirty="0" smtClean="0"/>
              <a:t> – vi bruker den aktivt</a:t>
            </a:r>
          </a:p>
          <a:p>
            <a:r>
              <a:rPr lang="nb-NO" dirty="0" smtClean="0"/>
              <a:t>Vi har nesten 10 timer i uka med Ungdomsbedrift hvor alt er HELT fritt</a:t>
            </a:r>
          </a:p>
          <a:p>
            <a:r>
              <a:rPr lang="nb-NO" dirty="0" smtClean="0"/>
              <a:t>Og JA – vi bruker teknologi seriøst: Video, mobil, </a:t>
            </a:r>
            <a:r>
              <a:rPr lang="nb-NO" dirty="0" err="1" smtClean="0"/>
              <a:t>apper</a:t>
            </a:r>
            <a:r>
              <a:rPr lang="nb-NO" dirty="0" smtClean="0"/>
              <a:t>,</a:t>
            </a:r>
          </a:p>
          <a:p>
            <a:endParaRPr lang="nb-NO" dirty="0"/>
          </a:p>
          <a:p>
            <a:r>
              <a:rPr lang="nb-NO" dirty="0" smtClean="0"/>
              <a:t>MEN ALTSÅ: ELEVER trenger RO noen timer – til å løse oppgaver, notere, reflektere og LÆRE !!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VIKTIG: Bra med noen timer med FULL KONTROLL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90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problemer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Ja – det er mulig å gå ut med </a:t>
            </a:r>
            <a:r>
              <a:rPr lang="nb-NO" dirty="0" err="1" smtClean="0"/>
              <a:t>Ctrl</a:t>
            </a:r>
            <a:r>
              <a:rPr lang="nb-NO" dirty="0" smtClean="0"/>
              <a:t> – Alt- Del</a:t>
            </a:r>
          </a:p>
          <a:p>
            <a:r>
              <a:rPr lang="nb-NO" dirty="0" smtClean="0"/>
              <a:t>MEN – det du har skrevet blir borte –</a:t>
            </a:r>
            <a:br>
              <a:rPr lang="nb-NO" dirty="0" smtClean="0"/>
            </a:br>
            <a:r>
              <a:rPr lang="nb-NO" dirty="0" smtClean="0"/>
              <a:t>- du bør derfor ha flere spørsmål slik at det er mye de mister hvis de går u</a:t>
            </a:r>
          </a:p>
          <a:p>
            <a:r>
              <a:rPr lang="nb-NO" dirty="0" smtClean="0"/>
              <a:t> oppgavelinjen ( nederst) blir borte – du kan derfor enkelt se om noen har «lurt» seg ut</a:t>
            </a:r>
          </a:p>
          <a:p>
            <a:r>
              <a:rPr lang="nb-NO" dirty="0" smtClean="0"/>
              <a:t>Noen få opplever problemer – men spørsmålet er om dette er «egenprodusert»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0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sier elevene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 er fornøyd</a:t>
            </a:r>
          </a:p>
          <a:p>
            <a:r>
              <a:rPr lang="nb-NO" dirty="0" smtClean="0"/>
              <a:t>De MÅ rett og slett følge med !</a:t>
            </a:r>
          </a:p>
          <a:p>
            <a:r>
              <a:rPr lang="nb-NO" dirty="0" smtClean="0"/>
              <a:t>De lærer</a:t>
            </a:r>
          </a:p>
          <a:p>
            <a:r>
              <a:rPr lang="nb-NO" dirty="0" smtClean="0"/>
              <a:t>Se </a:t>
            </a:r>
            <a:r>
              <a:rPr lang="nb-NO" dirty="0" smtClean="0">
                <a:hlinkClick r:id="rId2"/>
              </a:rPr>
              <a:t>http://www.youtube.com/watch?feature=player_embedded&amp;v=e-rKOj_d4WU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87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Flere muligheter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Kombinere </a:t>
            </a:r>
            <a:r>
              <a:rPr lang="nb-NO" dirty="0" err="1" smtClean="0"/>
              <a:t>facebook</a:t>
            </a:r>
            <a:r>
              <a:rPr lang="nb-NO" dirty="0" smtClean="0"/>
              <a:t> og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Lage en markeds undersøkelse i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 som du så legger ut på </a:t>
            </a:r>
            <a:r>
              <a:rPr lang="nb-NO" dirty="0" err="1" smtClean="0"/>
              <a:t>facebook</a:t>
            </a:r>
            <a:endParaRPr lang="nb-NO" dirty="0" smtClean="0"/>
          </a:p>
          <a:p>
            <a:r>
              <a:rPr lang="nb-NO" dirty="0" smtClean="0"/>
              <a:t>Bygge nettverk til ungdomsbedrift</a:t>
            </a:r>
          </a:p>
          <a:p>
            <a:r>
              <a:rPr lang="nb-NO" dirty="0" smtClean="0"/>
              <a:t>Brukt </a:t>
            </a:r>
            <a:r>
              <a:rPr lang="nb-NO" dirty="0" err="1" smtClean="0"/>
              <a:t>Dropbox</a:t>
            </a:r>
            <a:r>
              <a:rPr lang="nb-NO" dirty="0" smtClean="0"/>
              <a:t> aktivt for samarbeid</a:t>
            </a:r>
          </a:p>
          <a:p>
            <a:r>
              <a:rPr lang="nb-NO" dirty="0" smtClean="0"/>
              <a:t>Blogg m.m.  - forsøk hvor elever har brukt wiki m.m.</a:t>
            </a:r>
          </a:p>
          <a:p>
            <a:r>
              <a:rPr lang="nb-NO" dirty="0" smtClean="0"/>
              <a:t>Omvendt undervisning – spilt inn foredrag</a:t>
            </a:r>
          </a:p>
          <a:p>
            <a:r>
              <a:rPr lang="nb-NO" dirty="0" smtClean="0"/>
              <a:t>Rett og slett prøvd endel forskjellig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77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LÆRTE VI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Viktig å bruke alle mulige IKT ting… </a:t>
            </a:r>
          </a:p>
          <a:p>
            <a:r>
              <a:rPr lang="nb-NO" dirty="0" smtClean="0"/>
              <a:t>MEN Elever trenger også MYE RO og FRED</a:t>
            </a:r>
          </a:p>
          <a:p>
            <a:r>
              <a:rPr lang="nb-NO" dirty="0" smtClean="0"/>
              <a:t>Alt for mange inntrykk</a:t>
            </a:r>
          </a:p>
          <a:p>
            <a:r>
              <a:rPr lang="nb-NO" dirty="0" smtClean="0"/>
              <a:t>Alt for mange muligheter</a:t>
            </a:r>
          </a:p>
          <a:p>
            <a:r>
              <a:rPr lang="nb-NO" dirty="0" smtClean="0"/>
              <a:t>NOEN timer MÅ vi som lærere ta vårt PEDAGOGISKE lærer ANSVAR på ALVOR</a:t>
            </a:r>
          </a:p>
          <a:p>
            <a:r>
              <a:rPr lang="nb-NO" dirty="0" smtClean="0"/>
              <a:t>VI har ansvar for at ELEVENE lærer noe !</a:t>
            </a:r>
          </a:p>
          <a:p>
            <a:r>
              <a:rPr lang="nb-NO" dirty="0" smtClean="0"/>
              <a:t>Ansvar for Egen Læring FUNKER IKKE !!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1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VARIASJON JA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Men det BETYR at det er variasjon – og ikke fullt </a:t>
            </a:r>
            <a:r>
              <a:rPr lang="nb-NO" dirty="0" err="1" smtClean="0"/>
              <a:t>texas</a:t>
            </a:r>
            <a:r>
              <a:rPr lang="nb-NO" dirty="0" smtClean="0"/>
              <a:t> og anarki hver time.</a:t>
            </a:r>
          </a:p>
          <a:p>
            <a:r>
              <a:rPr lang="nb-NO" dirty="0" smtClean="0"/>
              <a:t>Vi må kunne kontrollere</a:t>
            </a:r>
          </a:p>
          <a:p>
            <a:r>
              <a:rPr lang="nb-NO" dirty="0" smtClean="0"/>
              <a:t>Vi må kunne gjennomføre en time hvor ALLE følger med</a:t>
            </a:r>
          </a:p>
          <a:p>
            <a:r>
              <a:rPr lang="nb-NO" dirty="0" smtClean="0"/>
              <a:t>Farlig ? Bryter med drømmen om åpenhet ?</a:t>
            </a:r>
            <a:br>
              <a:rPr lang="nb-NO" dirty="0" smtClean="0"/>
            </a:br>
            <a:r>
              <a:rPr lang="nb-NO" dirty="0" smtClean="0"/>
              <a:t>Ødeleggende ? U-pedagogisk ? Kontrollerende?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24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BRUKES PC TIL 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67" y="1556793"/>
            <a:ext cx="9405259" cy="529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6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Vanlig klasserom – spill, </a:t>
            </a:r>
            <a:r>
              <a:rPr lang="nb-NO" dirty="0" err="1" smtClean="0"/>
              <a:t>facebook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83261" cy="48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2515"/>
            <a:ext cx="15240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827</Words>
  <Application>Microsoft Office PowerPoint</Application>
  <PresentationFormat>Skjermfremvisning (4:3)</PresentationFormat>
  <Paragraphs>145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38" baseType="lpstr">
      <vt:lpstr>Office-tema</vt:lpstr>
      <vt:lpstr>Prøvemodus Undervisningsmodus</vt:lpstr>
      <vt:lpstr>Master i yrkespedagogikk 2010</vt:lpstr>
      <vt:lpstr>Muligheter</vt:lpstr>
      <vt:lpstr>Flere muligheter</vt:lpstr>
      <vt:lpstr>HVA LÆRTE VI ?</vt:lpstr>
      <vt:lpstr>VARIASJON JA</vt:lpstr>
      <vt:lpstr>HVA BRUKES PC TIL ?</vt:lpstr>
      <vt:lpstr>Vanlig klasserom – spill, facebook</vt:lpstr>
      <vt:lpstr>PowerPoint-presentasjon</vt:lpstr>
      <vt:lpstr>Hva gjør vi ?</vt:lpstr>
      <vt:lpstr>Sitater</vt:lpstr>
      <vt:lpstr>Mer sitat</vt:lpstr>
      <vt:lpstr>Prøvemodus</vt:lpstr>
      <vt:lpstr>UNDERVISNINGSMODUS</vt:lpstr>
      <vt:lpstr>MEN HVORFOR notere?</vt:lpstr>
      <vt:lpstr>MEN HVORFOR KONTROLL</vt:lpstr>
      <vt:lpstr>HVEM ER TAPERNE</vt:lpstr>
      <vt:lpstr>Begrunnelse</vt:lpstr>
      <vt:lpstr>OPPSKRIFT – på 2 min !</vt:lpstr>
      <vt:lpstr>Finn frem et fag </vt:lpstr>
      <vt:lpstr>Hvordan</vt:lpstr>
      <vt:lpstr>Hvordan 2</vt:lpstr>
      <vt:lpstr>Hvordan 3</vt:lpstr>
      <vt:lpstr>Hvordan 4</vt:lpstr>
      <vt:lpstr>Hvordan 5</vt:lpstr>
      <vt:lpstr>Hvordan 6</vt:lpstr>
      <vt:lpstr>Du er nå klar - AKTIVER</vt:lpstr>
      <vt:lpstr>RESULTAT: </vt:lpstr>
      <vt:lpstr>Alle følger med og noterer</vt:lpstr>
      <vt:lpstr>Du kan også legge inn linker</vt:lpstr>
      <vt:lpstr>Og elevene ser KUN de sidene</vt:lpstr>
      <vt:lpstr>EKSTRA BONUS</vt:lpstr>
      <vt:lpstr>IKKE MER</vt:lpstr>
      <vt:lpstr>HUSK</vt:lpstr>
      <vt:lpstr>OG Ja – jeg er på Facebook</vt:lpstr>
      <vt:lpstr>Noen problemer ?</vt:lpstr>
      <vt:lpstr>Hva sier elevene</vt:lpstr>
    </vt:vector>
  </TitlesOfParts>
  <Company>Akershus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Prøvemodus Undervisningsmodus</dc:title>
  <dc:creator>Ragnvald Holst-Larsen</dc:creator>
  <cp:lastModifiedBy>Ragnvald Holst-Larsen</cp:lastModifiedBy>
  <cp:revision>27</cp:revision>
  <dcterms:created xsi:type="dcterms:W3CDTF">2013-01-21T07:40:16Z</dcterms:created>
  <dcterms:modified xsi:type="dcterms:W3CDTF">2013-01-21T23:59:34Z</dcterms:modified>
</cp:coreProperties>
</file>